
<file path=[Content_Types].xml><?xml version="1.0" encoding="utf-8"?>
<Types xmlns="http://schemas.openxmlformats.org/package/2006/content-types">
  <Default Extension="xml" ContentType="application/vnd.openxmlformats-package.core-properties+xml"/>
  <Default Extension="png" ContentType="image/png"/>
  <Default Extension="rels" ContentType="application/vnd.openxmlformats-package.relationship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notesMasters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</Types>
</file>

<file path=_rels/.rels>&#65279;<?xml version="1.0" encoding="utf-8"?><Relationships xmlns="http://schemas.openxmlformats.org/package/2006/relationships"><Relationship Type="http://schemas.openxmlformats.org/package/2006/relationships/metadata/core-properties" Target="/docProps/core.xml" Id="R3b174c0c6c5b4507" /><Relationship Type="http://schemas.openxmlformats.org/officeDocument/2006/relationships/extended-properties" Target="/docProps/app.xml" Id="R804e1c5f85fd4709" /><Relationship Type="http://schemas.openxmlformats.org/officeDocument/2006/relationships/officeDocument" Target="/ppt/presentation.xml" Id="R7cf1dd32ddb8477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8ddb5032b4f4beb"/>
  </p:sldMasterIdLst>
  <p:notesMasterIdLst>
    <p:notesMasterId xmlns:r="http://schemas.openxmlformats.org/officeDocument/2006/relationships" r:id="Rf50b266853744595"/>
  </p:notesMasterIdLst>
  <p:sldIdLst>
    <p:sldId xmlns:r="http://schemas.openxmlformats.org/officeDocument/2006/relationships" id="256" r:id="R0d19c7721c81411c"/>
    <p:sldId xmlns:r="http://schemas.openxmlformats.org/officeDocument/2006/relationships" id="257" r:id="R9350c9c6e7674d42"/>
    <p:sldId xmlns:r="http://schemas.openxmlformats.org/officeDocument/2006/relationships" id="258" r:id="R0a73c7fd9001457e"/>
    <p:sldId xmlns:r="http://schemas.openxmlformats.org/officeDocument/2006/relationships" id="259" r:id="Re8c7c0b953734319"/>
    <p:sldId xmlns:r="http://schemas.openxmlformats.org/officeDocument/2006/relationships" id="260" r:id="R9df2c2382a2248d7"/>
    <p:sldId xmlns:r="http://schemas.openxmlformats.org/officeDocument/2006/relationships" id="261" r:id="Rbbb0b2502b3e4d6b"/>
    <p:sldId xmlns:r="http://schemas.openxmlformats.org/officeDocument/2006/relationships" id="262" r:id="R7f0b9d33870f4f4b"/>
    <p:sldId xmlns:r="http://schemas.openxmlformats.org/officeDocument/2006/relationships" id="263" r:id="Rfa728af2f9b24480"/>
    <p:sldId xmlns:r="http://schemas.openxmlformats.org/officeDocument/2006/relationships" id="264" r:id="R6042fc8b9f1947c2"/>
    <p:sldId xmlns:r="http://schemas.openxmlformats.org/officeDocument/2006/relationships" id="265" r:id="R7026964cb9824125"/>
  </p:sldIdLst>
  <p:sldSz cx="12192000" cy="6858000"/>
  <p:notesSz cx="6858000" cy="9144000"/>
  <p:defaultTextStyle>
    <a:defPPr xmlns:a="http://schemas.openxmlformats.org/drawingml/2006/main">
      <a:defRPr lang="en-US"/>
    </a:defPPr>
    <a:lvl1pPr xmlns:a="http://schemas.openxmlformats.org/drawingml/2006/main" marL="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1pPr>
    <a:lvl2pPr xmlns:a="http://schemas.openxmlformats.org/drawingml/2006/main" marL="457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2pPr>
    <a:lvl3pPr xmlns:a="http://schemas.openxmlformats.org/drawingml/2006/main" marL="914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3pPr>
    <a:lvl4pPr xmlns:a="http://schemas.openxmlformats.org/drawingml/2006/main" marL="1371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4pPr>
    <a:lvl5pPr xmlns:a="http://schemas.openxmlformats.org/drawingml/2006/main" marL="18288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5pPr>
    <a:lvl6pPr xmlns:a="http://schemas.openxmlformats.org/drawingml/2006/main" marL="22860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6pPr>
    <a:lvl7pPr xmlns:a="http://schemas.openxmlformats.org/drawingml/2006/main" marL="2743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7pPr>
    <a:lvl8pPr xmlns:a="http://schemas.openxmlformats.org/drawingml/2006/main" marL="3200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8pPr>
    <a:lvl9pPr xmlns:a="http://schemas.openxmlformats.org/drawingml/2006/main" marL="3657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p="http://schemas.openxmlformats.org/presentationml/2006/main">
  <p:extLst>
    <p:ext xmlns:p14="http://schemas.microsoft.com/office/powerpoint/2010/main" uri="{E76CE94A-603C-4142-B9EB-6D1370010A27}">
      <p14:discardImageEditData val="0"/>
    </p:ext>
    <p:ext xmlns:p14="http://schemas.microsoft.com/office/powerpoint/2010/main" uri="{D31A062A-798A-4329-ABDD-BBA856620510}">
      <p14:defaultImageDpi val="32767"/>
    </p:ext>
    <p:ext xmlns:p15="http://schemas.microsoft.com/office/powerpoint/2012/main" uri="{FD5EFAAD-0ECE-453E-9831-46B23BE46B34}">
      <p15:chartTrackingRefBased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p="http://schemas.openxmlformats.org/presentationml/2006/main">
  <p:normalViewPr>
    <p:restoredLeft sz="15611"/>
    <p:restoredTop sz="94658"/>
  </p:normalViewPr>
  <p:slideViewPr>
    <p:cSldViewPr snapToGrid="0">
      <p:cViewPr varScale="1">
        <p:scale>
          <a:sx xmlns:a="http://schemas.openxmlformats.org/drawingml/2006/main" n="120" d="100"/>
          <a:sy xmlns:a="http://schemas.openxmlformats.org/drawingml/2006/main" n="120" d="100"/>
        </p:scale>
        <p:origin x="800" y="184"/>
      </p:cViewPr>
      <p:guideLst/>
    </p:cSldViewPr>
  </p:slideViewPr>
  <p:notesTextViewPr>
    <p:cViewPr>
      <p:scale>
        <a:sx xmlns:a="http://schemas.openxmlformats.org/drawingml/2006/main" n="1" d="1"/>
        <a:sy xmlns:a="http://schemas.openxmlformats.org/drawingml/2006/main" n="1" d="1"/>
      </p:scale>
      <p:origin x="0" y="0"/>
    </p:cViewPr>
  </p:notesTextViewPr>
  <p:gridSpacing cx="76200" cy="76200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8ddb5032b4f4beb" /><Relationship Type="http://schemas.openxmlformats.org/officeDocument/2006/relationships/theme" Target="/ppt/theme/theme1.xml" Id="R9234b4bb1c0a4cda" /><Relationship Type="http://schemas.openxmlformats.org/officeDocument/2006/relationships/notesMaster" Target="/ppt/notesMasters/notesMaster1.xml" Id="Rf50b266853744595" /><Relationship Type="http://schemas.openxmlformats.org/officeDocument/2006/relationships/presProps" Target="/ppt/presProps.xml" Id="R82694dbc25b24af8" /><Relationship Type="http://schemas.openxmlformats.org/officeDocument/2006/relationships/viewProps" Target="/ppt/viewProps.xml" Id="Re8393d983c884cc1" /><Relationship Type="http://schemas.openxmlformats.org/officeDocument/2006/relationships/tableStyles" Target="/ppt/tableStyles.xml" Id="R467b10fb018841c1" /><Relationship Type="http://schemas.openxmlformats.org/officeDocument/2006/relationships/slide" Target="/ppt/slides/slide1.xml" Id="R0d19c7721c81411c" /><Relationship Type="http://schemas.openxmlformats.org/officeDocument/2006/relationships/slide" Target="/ppt/slides/slide2.xml" Id="R9350c9c6e7674d42" /><Relationship Type="http://schemas.openxmlformats.org/officeDocument/2006/relationships/slide" Target="/ppt/slides/slide3.xml" Id="R0a73c7fd9001457e" /><Relationship Type="http://schemas.openxmlformats.org/officeDocument/2006/relationships/slide" Target="/ppt/slides/slide4.xml" Id="Re8c7c0b953734319" /><Relationship Type="http://schemas.openxmlformats.org/officeDocument/2006/relationships/slide" Target="/ppt/slides/slide5.xml" Id="R9df2c2382a2248d7" /><Relationship Type="http://schemas.openxmlformats.org/officeDocument/2006/relationships/slide" Target="/ppt/slides/slide6.xml" Id="Rbbb0b2502b3e4d6b" /><Relationship Type="http://schemas.openxmlformats.org/officeDocument/2006/relationships/slide" Target="/ppt/slides/slide7.xml" Id="R7f0b9d33870f4f4b" /><Relationship Type="http://schemas.openxmlformats.org/officeDocument/2006/relationships/slide" Target="/ppt/slides/slide8.xml" Id="Rfa728af2f9b24480" /><Relationship Type="http://schemas.openxmlformats.org/officeDocument/2006/relationships/slide" Target="/ppt/slides/slide9.xml" Id="R6042fc8b9f1947c2" /><Relationship Type="http://schemas.openxmlformats.org/officeDocument/2006/relationships/slide" Target="/ppt/slides/slide10.xml" Id="R7026964cb9824125" /></Relationships>
</file>

<file path=ppt/notesMasters/_rels/notesMaster1.xml.rels>&#65279;<?xml version="1.0" encoding="utf-8"?><Relationships xmlns="http://schemas.openxmlformats.org/package/2006/relationships"><Relationship Type="http://schemas.openxmlformats.org/officeDocument/2006/relationships/theme" Target="/ppt/notesMasters/theme/theme2.xml" Id="R1f08954830664207" /></Relationships>
</file>

<file path=ppt/notesMasters/notesMaster1.xml><?xml version="1.0" encoding="utf-8"?>
<p:notesMaster xmlns:p="http://schemas.openxmlformats.org/presentationml/2006/main">
  <p:cSld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Header Placeholder"/>
          <p:cNvSpPr/>
          <p:nvPr>
            <p:ph type="hdr" sz="quarter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3" name="Date Placeholder"/>
          <p:cNvSpPr/>
          <p:nvPr>
            <p:ph type="dt" sz="quarter" idx="1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Image Placeholder"/>
          <p:cNvSpPr/>
          <p:nvPr>
            <p:ph type="sldImg" idx="2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5" name="Notes Placeholder"/>
          <p:cNvSpPr/>
          <p:nvPr>
            <p:ph type="body" sz="quarter" idx="3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6" name="Footer Placeholder"/>
          <p:cNvSpPr/>
          <p:nvPr>
            <p:ph type="ftr" sz="quarter" idx="4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7" name="Slide Number Placeholder"/>
          <p:cNvSpPr/>
          <p:nvPr>
            <p:ph type="sldNum" sz="quarter" idx="5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xmlns:a="http://schemas.openxmlformats.org/drawingml/2006/main" marL="0" algn="l" defTabSz="914400" rtl="0" eaLnBrk="1" latinLnBrk="0" hangingPunct="1">
      <a:defRPr sz="1200" kern="1200"/>
    </a:lvl1pPr>
  </p:notesStyle>
</p:notesMaster>
</file>

<file path=ppt/notesMasters/theme/theme2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/notesSlides/_rels/notesSlide1.xml.rels>&#65279;<?xml version="1.0" encoding="utf-8"?><Relationships xmlns="http://schemas.openxmlformats.org/package/2006/relationships"><Relationship Type="http://schemas.openxmlformats.org/officeDocument/2006/relationships/slide" Target="/ppt/slides/slide1.xml" Id="Ra067f147ee2243e1" /><Relationship Type="http://schemas.openxmlformats.org/officeDocument/2006/relationships/notesMaster" Target="/ppt/notesMasters/notesMaster1.xml" Id="R38aceb1fabf947a5" /></Relationships>
</file>

<file path=ppt/notesSlides/_rels/notesSlide10.xml.rels>&#65279;<?xml version="1.0" encoding="utf-8"?><Relationships xmlns="http://schemas.openxmlformats.org/package/2006/relationships"><Relationship Type="http://schemas.openxmlformats.org/officeDocument/2006/relationships/slide" Target="/ppt/slides/slide10.xml" Id="R39fa1d0e6e7343cb" /><Relationship Type="http://schemas.openxmlformats.org/officeDocument/2006/relationships/notesMaster" Target="/ppt/notesMasters/notesMaster1.xml" Id="R23cd21f4588f46c0" /></Relationships>
</file>

<file path=ppt/notesSlides/_rels/notesSlide2.xml.rels>&#65279;<?xml version="1.0" encoding="utf-8"?><Relationships xmlns="http://schemas.openxmlformats.org/package/2006/relationships"><Relationship Type="http://schemas.openxmlformats.org/officeDocument/2006/relationships/slide" Target="/ppt/slides/slide2.xml" Id="R77cea24c558e4852" /><Relationship Type="http://schemas.openxmlformats.org/officeDocument/2006/relationships/notesMaster" Target="/ppt/notesMasters/notesMaster1.xml" Id="R4eeaeaeee8c74191" /></Relationships>
</file>

<file path=ppt/notesSlides/_rels/notesSlide3.xml.rels>&#65279;<?xml version="1.0" encoding="utf-8"?><Relationships xmlns="http://schemas.openxmlformats.org/package/2006/relationships"><Relationship Type="http://schemas.openxmlformats.org/officeDocument/2006/relationships/slide" Target="/ppt/slides/slide3.xml" Id="Rab86fe2e92ca45c6" /><Relationship Type="http://schemas.openxmlformats.org/officeDocument/2006/relationships/notesMaster" Target="/ppt/notesMasters/notesMaster1.xml" Id="R5a3ec0da50d74827" /></Relationships>
</file>

<file path=ppt/notesSlides/_rels/notesSlide4.xml.rels>&#65279;<?xml version="1.0" encoding="utf-8"?><Relationships xmlns="http://schemas.openxmlformats.org/package/2006/relationships"><Relationship Type="http://schemas.openxmlformats.org/officeDocument/2006/relationships/slide" Target="/ppt/slides/slide4.xml" Id="R36726f881f02446a" /><Relationship Type="http://schemas.openxmlformats.org/officeDocument/2006/relationships/notesMaster" Target="/ppt/notesMasters/notesMaster1.xml" Id="R2f72a51a29394a4f" /></Relationships>
</file>

<file path=ppt/notesSlides/_rels/notesSlide5.xml.rels>&#65279;<?xml version="1.0" encoding="utf-8"?><Relationships xmlns="http://schemas.openxmlformats.org/package/2006/relationships"><Relationship Type="http://schemas.openxmlformats.org/officeDocument/2006/relationships/slide" Target="/ppt/slides/slide5.xml" Id="R32be4f83ab804595" /><Relationship Type="http://schemas.openxmlformats.org/officeDocument/2006/relationships/notesMaster" Target="/ppt/notesMasters/notesMaster1.xml" Id="R5c4dbbc3de8241bc" /></Relationships>
</file>

<file path=ppt/notesSlides/_rels/notesSlide6.xml.rels>&#65279;<?xml version="1.0" encoding="utf-8"?><Relationships xmlns="http://schemas.openxmlformats.org/package/2006/relationships"><Relationship Type="http://schemas.openxmlformats.org/officeDocument/2006/relationships/slide" Target="/ppt/slides/slide6.xml" Id="R074ced85a28540c2" /><Relationship Type="http://schemas.openxmlformats.org/officeDocument/2006/relationships/notesMaster" Target="/ppt/notesMasters/notesMaster1.xml" Id="Rab1e468459a54db2" /></Relationships>
</file>

<file path=ppt/notesSlides/_rels/notesSlide7.xml.rels>&#65279;<?xml version="1.0" encoding="utf-8"?><Relationships xmlns="http://schemas.openxmlformats.org/package/2006/relationships"><Relationship Type="http://schemas.openxmlformats.org/officeDocument/2006/relationships/slide" Target="/ppt/slides/slide7.xml" Id="Rf5456cb5c06e498b" /><Relationship Type="http://schemas.openxmlformats.org/officeDocument/2006/relationships/notesMaster" Target="/ppt/notesMasters/notesMaster1.xml" Id="R2a30fa72ab5043dd" /></Relationships>
</file>

<file path=ppt/notesSlides/_rels/notesSlide8.xml.rels>&#65279;<?xml version="1.0" encoding="utf-8"?><Relationships xmlns="http://schemas.openxmlformats.org/package/2006/relationships"><Relationship Type="http://schemas.openxmlformats.org/officeDocument/2006/relationships/slide" Target="/ppt/slides/slide8.xml" Id="Raca3d35a477f476f" /><Relationship Type="http://schemas.openxmlformats.org/officeDocument/2006/relationships/notesMaster" Target="/ppt/notesMasters/notesMaster1.xml" Id="Ra5924ded829c47f8" /></Relationships>
</file>

<file path=ppt/notesSlides/_rels/notesSlide9.xml.rels>&#65279;<?xml version="1.0" encoding="utf-8"?><Relationships xmlns="http://schemas.openxmlformats.org/package/2006/relationships"><Relationship Type="http://schemas.openxmlformats.org/officeDocument/2006/relationships/slide" Target="/ppt/slides/slide9.xml" Id="R876b0521431b4adf" /><Relationship Type="http://schemas.openxmlformats.org/officeDocument/2006/relationships/notesMaster" Target="/ppt/notesMasters/notesMaster1.xml" Id="R556f8116b58c47cf" /></Relationships>
</file>

<file path=ppt/notesSlides/notesSlide1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10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2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3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4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5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6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7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8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9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slideLayouts/_rels/slideLayout2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50ffa1ce92d4a5a" /></Relationships>
</file>

<file path=ppt/slideLayouts/slideLayout2.xml><?xml version="1.0" encoding="utf-8"?>
<p:sldLayout xmlns:p="http://schemas.openxmlformats.org/presentationml/2006/main" type="title">
  <p:cSld name="Title Slide"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theme" Target="/ppt/theme/theme1.xml" Id="R2e283e4d3ef347b8" /><Relationship Type="http://schemas.openxmlformats.org/officeDocument/2006/relationships/slideLayout" Target="/ppt/slideLayouts/slideLayout2.xml" Id="R7fb0ad0d9e824e92" /></Relationships>
</file>

<file path=ppt/slideMasters/slideMaster1.xml><?xml version="1.0" encoding="utf-8"?>
<p:sldMaster xmlns:p="http://schemas.openxmlformats.org/presentationml/2006/main">
  <p:cSld name="Master"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fb0ad0d9e824e92"/>
  </p:sldLayoutIdLst>
  <p:txStyles>
    <p:titleStyle>
      <a:lvl1pPr xmlns:a="http://schemas.openxmlformats.org/drawingml/2006/main" algn="l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lt"/>
          <a:cs typeface="+mj-lt"/>
        </a:defRPr>
      </a:lvl1pPr>
    </p:titleStyle>
    <p:bodyStyle>
      <a:lvl1pPr xmlns:a="http://schemas.openxmlformats.org/drawingml/2006/main" marL="228600" indent="-228600" algn="l">
        <a:lnSpc>
          <a:spcPct val="90000"/>
        </a:lnSpc>
        <a:spcBef>
          <a:spcPts val="1000"/>
        </a:spcBef>
        <a:buChar char="•"/>
        <a:defRPr sz="2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685800" indent="-228600" algn="l">
        <a:lnSpc>
          <a:spcPct val="90000"/>
        </a:lnSpc>
        <a:spcBef>
          <a:spcPts val="500"/>
        </a:spcBef>
        <a:buChar char="•"/>
        <a:defRPr sz="24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1143000" indent="-228600" algn="l">
        <a:lnSpc>
          <a:spcPct val="90000"/>
        </a:lnSpc>
        <a:spcBef>
          <a:spcPts val="500"/>
        </a:spcBef>
        <a:buChar char="•"/>
        <a:defRPr sz="20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600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20574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5146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9718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4290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886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9pPr>
    </p:bodyStyle>
    <p:otherStyle>
      <a:lvl1pPr xmlns:a="http://schemas.openxmlformats.org/drawingml/2006/main" marL="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457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914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371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18288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2860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743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200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657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9pPr>
    </p:otherStyle>
  </p:txStyles>
</p:sldMaster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14c95d86045a4e9d" /><Relationship Type="http://schemas.openxmlformats.org/officeDocument/2006/relationships/image" Target="/ppt/media/image.png" Id="Rdf73cf0ad5b24eff" /><Relationship Type="http://schemas.openxmlformats.org/officeDocument/2006/relationships/notesSlide" Target="/ppt/notesSlides/notesSlide1.xml" Id="R68ac9809c0934a8d" /></Relationships>
</file>

<file path=ppt/slides/_rels/slide10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91721991d7174563" /><Relationship Type="http://schemas.openxmlformats.org/officeDocument/2006/relationships/image" Target="/ppt/media/image10.png" Id="Rd3f88b05423249da" /><Relationship Type="http://schemas.openxmlformats.org/officeDocument/2006/relationships/notesSlide" Target="/ppt/notesSlides/notesSlide10.xml" Id="R89720beae65f448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7de89b82a691428b" /><Relationship Type="http://schemas.openxmlformats.org/officeDocument/2006/relationships/image" Target="/ppt/media/image2.png" Id="R2a23e4fc266b4fda" /><Relationship Type="http://schemas.openxmlformats.org/officeDocument/2006/relationships/notesSlide" Target="/ppt/notesSlides/notesSlide2.xml" Id="R8c31afc1ffed49f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251cac633f8d494d" /><Relationship Type="http://schemas.openxmlformats.org/officeDocument/2006/relationships/image" Target="/ppt/media/image3.png" Id="R19a2f5cb405d4083" /><Relationship Type="http://schemas.openxmlformats.org/officeDocument/2006/relationships/notesSlide" Target="/ppt/notesSlides/notesSlide3.xml" Id="R391a5954934342c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55b8f4b96a1a47aa" /><Relationship Type="http://schemas.openxmlformats.org/officeDocument/2006/relationships/image" Target="/ppt/media/image4.png" Id="Rad1762411bfd4667" /><Relationship Type="http://schemas.openxmlformats.org/officeDocument/2006/relationships/notesSlide" Target="/ppt/notesSlides/notesSlide4.xml" Id="R6768b5f3c11f486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ebab2ad361a249f0" /><Relationship Type="http://schemas.openxmlformats.org/officeDocument/2006/relationships/image" Target="/ppt/media/image5.png" Id="R47a4e317ee984553" /><Relationship Type="http://schemas.openxmlformats.org/officeDocument/2006/relationships/notesSlide" Target="/ppt/notesSlides/notesSlide5.xml" Id="Rf40dc3ac0bd64f8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5b430ff27aee4b7a" /><Relationship Type="http://schemas.openxmlformats.org/officeDocument/2006/relationships/image" Target="/ppt/media/image6.png" Id="R635d402a790b43b5" /><Relationship Type="http://schemas.openxmlformats.org/officeDocument/2006/relationships/notesSlide" Target="/ppt/notesSlides/notesSlide6.xml" Id="R8617cc7274d44d1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ebad659ac86f474f" /><Relationship Type="http://schemas.openxmlformats.org/officeDocument/2006/relationships/image" Target="/ppt/media/image7.png" Id="Ra4ebd6705df24756" /><Relationship Type="http://schemas.openxmlformats.org/officeDocument/2006/relationships/notesSlide" Target="/ppt/notesSlides/notesSlide7.xml" Id="Rff5a1f75b44f49b0" /></Relationships>
</file>

<file path=ppt/slides/_rels/slide8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ece4c36440634c52" /><Relationship Type="http://schemas.openxmlformats.org/officeDocument/2006/relationships/image" Target="/ppt/media/image8.png" Id="R4fe8186173c3494a" /><Relationship Type="http://schemas.openxmlformats.org/officeDocument/2006/relationships/notesSlide" Target="/ppt/notesSlides/notesSlide8.xml" Id="R575cbc2422064556" /></Relationships>
</file>

<file path=ppt/slides/_rels/slide9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92a8533d199549e9" /><Relationship Type="http://schemas.openxmlformats.org/officeDocument/2006/relationships/image" Target="/ppt/media/image9.png" Id="R82501f6510f34a31" /><Relationship Type="http://schemas.openxmlformats.org/officeDocument/2006/relationships/notesSlide" Target="/ppt/notesSlides/notesSlide9.xml" Id="R8c492f791a13470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pic>
        <p:nvPicPr>
          <p:cNvPr id="1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df73cf0ad5b24eff"/>
          <a:srcRect xmlns:a="http://schemas.openxmlformats.org/drawingml/2006/main" l="0" t="0" r="0" b="0"/>
          <a:stretch xmlns:a="http://schemas.openxmlformats.org/drawingml/2006/main">
            <a:fillRect l="0" t="0" r="0" b="0"/>
          </a:stretch>
        </p:blipFill>
        <p:spPr>
          <a:xfrm xmlns:a="http://schemas.openxmlformats.org/drawingml/2006/main">
            <a:off x="0" y="0"/>
            <a:ext cx="12192000" cy="6858000"/>
          </a:xfrm>
          <a:prstGeom xmlns:a="http://schemas.openxmlformats.org/drawingml/2006/main"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17539"/>
      </p:ext>
    </p:extLst>
  </p:cSld>
</p:sld>
</file>

<file path=ppt/slides/slide10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pic>
        <p:nvPicPr>
          <p:cNvPr id="1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d3f88b05423249da"/>
          <a:srcRect xmlns:a="http://schemas.openxmlformats.org/drawingml/2006/main" l="0" t="0" r="0" b="0"/>
          <a:stretch xmlns:a="http://schemas.openxmlformats.org/drawingml/2006/main">
            <a:fillRect l="0" t="0" r="0" b="0"/>
          </a:stretch>
        </p:blipFill>
        <p:spPr>
          <a:xfrm xmlns:a="http://schemas.openxmlformats.org/drawingml/2006/main">
            <a:off x="0" y="0"/>
            <a:ext cx="12192000" cy="6858000"/>
          </a:xfrm>
          <a:prstGeom xmlns:a="http://schemas.openxmlformats.org/drawingml/2006/main"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900987"/>
      </p:ext>
    </p:extLst>
  </p:cSld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pic>
        <p:nvPicPr>
          <p:cNvPr id="1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2a23e4fc266b4fda"/>
          <a:srcRect xmlns:a="http://schemas.openxmlformats.org/drawingml/2006/main" l="0" t="0" r="0" b="0"/>
          <a:stretch xmlns:a="http://schemas.openxmlformats.org/drawingml/2006/main">
            <a:fillRect l="0" t="0" r="0" b="0"/>
          </a:stretch>
        </p:blipFill>
        <p:spPr>
          <a:xfrm xmlns:a="http://schemas.openxmlformats.org/drawingml/2006/main">
            <a:off x="0" y="0"/>
            <a:ext cx="12192000" cy="6858000"/>
          </a:xfrm>
          <a:prstGeom xmlns:a="http://schemas.openxmlformats.org/drawingml/2006/main"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2039460"/>
      </p:ext>
    </p:extLst>
  </p:cSld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pic>
        <p:nvPicPr>
          <p:cNvPr id="1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19a2f5cb405d4083"/>
          <a:srcRect xmlns:a="http://schemas.openxmlformats.org/drawingml/2006/main" l="0" t="0" r="0" b="0"/>
          <a:stretch xmlns:a="http://schemas.openxmlformats.org/drawingml/2006/main">
            <a:fillRect l="0" t="0" r="0" b="0"/>
          </a:stretch>
        </p:blipFill>
        <p:spPr>
          <a:xfrm xmlns:a="http://schemas.openxmlformats.org/drawingml/2006/main">
            <a:off x="0" y="0"/>
            <a:ext cx="12192000" cy="6858000"/>
          </a:xfrm>
          <a:prstGeom xmlns:a="http://schemas.openxmlformats.org/drawingml/2006/main"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6883378"/>
      </p:ext>
    </p:extLst>
  </p:cSld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pic>
        <p:nvPicPr>
          <p:cNvPr id="1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ad1762411bfd4667"/>
          <a:srcRect xmlns:a="http://schemas.openxmlformats.org/drawingml/2006/main" l="0" t="0" r="0" b="0"/>
          <a:stretch xmlns:a="http://schemas.openxmlformats.org/drawingml/2006/main">
            <a:fillRect l="0" t="0" r="0" b="0"/>
          </a:stretch>
        </p:blipFill>
        <p:spPr>
          <a:xfrm xmlns:a="http://schemas.openxmlformats.org/drawingml/2006/main">
            <a:off x="0" y="0"/>
            <a:ext cx="12192000" cy="6858000"/>
          </a:xfrm>
          <a:prstGeom xmlns:a="http://schemas.openxmlformats.org/drawingml/2006/main"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5601252"/>
      </p:ext>
    </p:extLst>
  </p:cSld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pic>
        <p:nvPicPr>
          <p:cNvPr id="1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47a4e317ee984553"/>
          <a:srcRect xmlns:a="http://schemas.openxmlformats.org/drawingml/2006/main" l="0" t="0" r="0" b="0"/>
          <a:stretch xmlns:a="http://schemas.openxmlformats.org/drawingml/2006/main">
            <a:fillRect l="0" t="0" r="0" b="0"/>
          </a:stretch>
        </p:blipFill>
        <p:spPr>
          <a:xfrm xmlns:a="http://schemas.openxmlformats.org/drawingml/2006/main">
            <a:off x="0" y="0"/>
            <a:ext cx="12192000" cy="6858000"/>
          </a:xfrm>
          <a:prstGeom xmlns:a="http://schemas.openxmlformats.org/drawingml/2006/main"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1062603"/>
      </p:ext>
    </p:extLst>
  </p:cSld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pic>
        <p:nvPicPr>
          <p:cNvPr id="1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635d402a790b43b5"/>
          <a:srcRect xmlns:a="http://schemas.openxmlformats.org/drawingml/2006/main" l="0" t="0" r="0" b="0"/>
          <a:stretch xmlns:a="http://schemas.openxmlformats.org/drawingml/2006/main">
            <a:fillRect l="0" t="0" r="0" b="0"/>
          </a:stretch>
        </p:blipFill>
        <p:spPr>
          <a:xfrm xmlns:a="http://schemas.openxmlformats.org/drawingml/2006/main">
            <a:off x="0" y="0"/>
            <a:ext cx="12192000" cy="6858000"/>
          </a:xfrm>
          <a:prstGeom xmlns:a="http://schemas.openxmlformats.org/drawingml/2006/main"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4659417"/>
      </p:ext>
    </p:extLst>
  </p:cSld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pic>
        <p:nvPicPr>
          <p:cNvPr id="1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a4ebd6705df24756"/>
          <a:srcRect xmlns:a="http://schemas.openxmlformats.org/drawingml/2006/main" l="0" t="0" r="0" b="0"/>
          <a:stretch xmlns:a="http://schemas.openxmlformats.org/drawingml/2006/main">
            <a:fillRect l="0" t="0" r="0" b="0"/>
          </a:stretch>
        </p:blipFill>
        <p:spPr>
          <a:xfrm xmlns:a="http://schemas.openxmlformats.org/drawingml/2006/main">
            <a:off x="0" y="0"/>
            <a:ext cx="12192000" cy="6858000"/>
          </a:xfrm>
          <a:prstGeom xmlns:a="http://schemas.openxmlformats.org/drawingml/2006/main"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7311807"/>
      </p:ext>
    </p:extLst>
  </p:cSld>
</p:sld>
</file>

<file path=ppt/slides/slide8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pic>
        <p:nvPicPr>
          <p:cNvPr id="1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4fe8186173c3494a"/>
          <a:srcRect xmlns:a="http://schemas.openxmlformats.org/drawingml/2006/main" l="0" t="0" r="0" b="0"/>
          <a:stretch xmlns:a="http://schemas.openxmlformats.org/drawingml/2006/main">
            <a:fillRect l="0" t="0" r="0" b="0"/>
          </a:stretch>
        </p:blipFill>
        <p:spPr>
          <a:xfrm xmlns:a="http://schemas.openxmlformats.org/drawingml/2006/main">
            <a:off x="0" y="0"/>
            <a:ext cx="12192000" cy="6858000"/>
          </a:xfrm>
          <a:prstGeom xmlns:a="http://schemas.openxmlformats.org/drawingml/2006/main"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2247"/>
      </p:ext>
    </p:extLst>
  </p:cSld>
</p:sld>
</file>

<file path=ppt/slides/slide9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pic>
        <p:nvPicPr>
          <p:cNvPr id="1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82501f6510f34a31"/>
          <a:srcRect xmlns:a="http://schemas.openxmlformats.org/drawingml/2006/main" l="0" t="0" r="0" b="0"/>
          <a:stretch xmlns:a="http://schemas.openxmlformats.org/drawingml/2006/main">
            <a:fillRect l="0" t="0" r="0" b="0"/>
          </a:stretch>
        </p:blipFill>
        <p:spPr>
          <a:xfrm xmlns:a="http://schemas.openxmlformats.org/drawingml/2006/main">
            <a:off x="0" y="0"/>
            <a:ext cx="12192000" cy="6858000"/>
          </a:xfrm>
          <a:prstGeom xmlns:a="http://schemas.openxmlformats.org/drawingml/2006/main"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047765"/>
      </p:ext>
    </p:extLst>
  </p:cSld>
</p:sld>
</file>

<file path=ppt/theme/theme1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docProps/app.xml><?xml version="1.0" encoding="utf-8"?>
<ap:Properties xmlns:ap="http://schemas.openxmlformats.org/officeDocument/2006/extended-properties">
  <ap:Application>Walnut Exporter</ap:Application>
  <ap:PresentationFormat>Converted Presentation</ap:PresentationFormat>
  <ap:Slides>0</ap:Slides>
  <ap:Notes>0</ap:Notes>
  <ap:HiddenSlides>0</ap:HiddenSlides>
  <ap:SharedDoc>false</ap:SharedDoc>
  <ap:DocSecurity>0</ap:DocSecurity>
</ap:Properties>
</file>

<file path=docProps/core.xml><?xml version="1.0" encoding="utf-8"?>
<coreProperties xmlns:dc="http://purl.org/dc/elements/1.1/" xmlns:dcterms="http://purl.org/dc/terms/" xmlns:xsi="http://www.w3.org/2001/XMLSchema-instance" xmlns="http://schemas.openxmlformats.org/package/2006/metadata/core-properties">
  <dc:creator>Walnut Exporter</dc:creator>
  <lastModifiedBy>Walnut Exporter</lastModifiedBy>
  <dc:title>Presentation</dc:title>
  <dcterms:created xsi:type="dcterms:W3CDTF">2026-05-16T10:03:06.4760000Z</dcterms:created>
  <dcterms:modified xsi:type="dcterms:W3CDTF">2026-05-16T10:03:06.4760000Z</dcterms:modified>
</coreProperties>
</file>